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BM Plex Sans Medium" panose="020B0603050203000203" pitchFamily="34" charset="0"/>
      <p:regular r:id="rId11"/>
    </p:embeddedFont>
    <p:embeddedFont>
      <p:font typeface="Roboto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60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Past Paper Pro - Project Review – 1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2410030040 – Medha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2410030136 – Meghana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2410030533 – Nihal Reddy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2400032825 – Shireesh Reddy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F62EFE-A931-3D54-8A93-03D4DBFFF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5549" y="7789445"/>
            <a:ext cx="2034851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25554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590800"/>
            <a:ext cx="3414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Title and Objective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5"/>
          <p:cNvSpPr/>
          <p:nvPr/>
        </p:nvSpPr>
        <p:spPr>
          <a:xfrm>
            <a:off x="878860" y="35193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530906" y="3554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87886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4518660"/>
            <a:ext cx="3285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Target Users &amp; Use Cases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1"/>
          <p:cNvSpPr/>
          <p:nvPr/>
        </p:nvSpPr>
        <p:spPr>
          <a:xfrm>
            <a:off x="878860" y="54472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4825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6" name="Text 14"/>
          <p:cNvSpPr/>
          <p:nvPr/>
        </p:nvSpPr>
        <p:spPr>
          <a:xfrm>
            <a:off x="878860" y="64111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6446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Overall Project Scope</a:t>
            </a:r>
            <a:endParaRPr lang="en-US" sz="2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C3E8E8-733C-4D65-0759-DA3849809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5549" y="7779171"/>
            <a:ext cx="2034851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48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7425"/>
            <a:ext cx="4196358" cy="4522708"/>
          </a:xfrm>
          <a:prstGeom prst="roundRect">
            <a:avLst>
              <a:gd name="adj" fmla="val 3486"/>
            </a:avLst>
          </a:prstGeom>
          <a:solidFill>
            <a:srgbClr val="292C32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2694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91726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2121337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8244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Frontend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51084" y="338578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React.js, Vite, Tailwind CSS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84" y="4003834"/>
            <a:ext cx="3681770" cy="2519005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5216962" y="2257425"/>
            <a:ext cx="4196358" cy="4522708"/>
          </a:xfrm>
          <a:prstGeom prst="roundRect">
            <a:avLst>
              <a:gd name="adj" fmla="val 3486"/>
            </a:avLst>
          </a:prstGeom>
          <a:solidFill>
            <a:srgbClr val="292C32"/>
          </a:solidFill>
          <a:ln/>
        </p:spPr>
      </p:sp>
      <p:sp>
        <p:nvSpPr>
          <p:cNvPr id="11" name="Shape 7"/>
          <p:cNvSpPr/>
          <p:nvPr/>
        </p:nvSpPr>
        <p:spPr>
          <a:xfrm>
            <a:off x="5216962" y="222694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2" name="Shape 8"/>
          <p:cNvSpPr/>
          <p:nvPr/>
        </p:nvSpPr>
        <p:spPr>
          <a:xfrm>
            <a:off x="6974860" y="191726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933" y="2121337"/>
            <a:ext cx="272177" cy="2721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74256" y="28244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Backend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5474256" y="338578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Node.js, Express.js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256" y="4003834"/>
            <a:ext cx="3681770" cy="2519005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9640133" y="2257425"/>
            <a:ext cx="4196358" cy="4522708"/>
          </a:xfrm>
          <a:prstGeom prst="roundRect">
            <a:avLst>
              <a:gd name="adj" fmla="val 3486"/>
            </a:avLst>
          </a:prstGeom>
          <a:solidFill>
            <a:srgbClr val="292C32"/>
          </a:solidFill>
          <a:ln/>
        </p:spPr>
      </p:sp>
      <p:sp>
        <p:nvSpPr>
          <p:cNvPr id="18" name="Shape 12"/>
          <p:cNvSpPr/>
          <p:nvPr/>
        </p:nvSpPr>
        <p:spPr>
          <a:xfrm>
            <a:off x="9640133" y="2226945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9" name="Shape 13"/>
          <p:cNvSpPr/>
          <p:nvPr/>
        </p:nvSpPr>
        <p:spPr>
          <a:xfrm>
            <a:off x="11398032" y="191726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02105" y="2121337"/>
            <a:ext cx="272177" cy="27217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9897427" y="28244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Database &amp; Auth</a:t>
            </a:r>
            <a:endParaRPr lang="en-US" sz="2650" dirty="0"/>
          </a:p>
        </p:txBody>
      </p:sp>
      <p:sp>
        <p:nvSpPr>
          <p:cNvPr id="22" name="Text 15"/>
          <p:cNvSpPr/>
          <p:nvPr/>
        </p:nvSpPr>
        <p:spPr>
          <a:xfrm>
            <a:off x="9897427" y="338578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Firebase</a:t>
            </a:r>
            <a:endParaRPr lang="en-US" sz="175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7427" y="4003834"/>
            <a:ext cx="3681770" cy="2519005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93790" y="7120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F370D4-7CAA-9784-FFDA-5211DE10BA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95549" y="7779171"/>
            <a:ext cx="2034851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1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Past Paper Pro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210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Objective: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2864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centralized web platform enabling students to access past examination papers and faculty to efficiently manage academic resources, democratizing access to educational materials and streamlining the learning experience.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920" y="3267432"/>
            <a:ext cx="11714440" cy="42406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17850" y="6472939"/>
            <a:ext cx="2934582" cy="36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Students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317850" y="5194766"/>
            <a:ext cx="2934582" cy="36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Platform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317850" y="3903550"/>
            <a:ext cx="2934582" cy="36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Faculty</a:t>
            </a:r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FB125-8128-A37B-3E89-7A7392099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5549" y="7779171"/>
            <a:ext cx="2034851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5477947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Problem Statement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435" y="1622584"/>
            <a:ext cx="328613" cy="3286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65275" y="1615797"/>
            <a:ext cx="380428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Lack of Centralized Repository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965275" y="2089547"/>
            <a:ext cx="689824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Scattered access to past examination papers leads to inefficiency and inequity for students.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435" y="3235523"/>
            <a:ext cx="328613" cy="3286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65275" y="3228737"/>
            <a:ext cx="446258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Time-Consuming Manual Processes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6965275" y="3702487"/>
            <a:ext cx="689824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and faculty waste valuable time searching for and sharing academic resources.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435" y="4848463"/>
            <a:ext cx="328613" cy="3286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65275" y="4841677"/>
            <a:ext cx="398097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Inefficient Faculty Management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965275" y="5315426"/>
            <a:ext cx="689824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Faculty lack systematic tools for uploading, organizing, and managing examination papers.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5435" y="6461403"/>
            <a:ext cx="328613" cy="3286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965275" y="6454616"/>
            <a:ext cx="425124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Absence of Secure Access Control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6965275" y="6928366"/>
            <a:ext cx="689824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robust system for role-based access ensures data integrity and user specific permissions.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08D8F3-F787-A647-5AFA-0BFAFB79C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549" y="7779171"/>
            <a:ext cx="2034851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6423"/>
            <a:ext cx="6572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Target Users &amp; Use Cases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1955363"/>
            <a:ext cx="680442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4120" y="2146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Students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244120" y="2637115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 &amp; download papers by branch/subject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244120" y="3079313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step-by-step filtering for precise results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3895844"/>
            <a:ext cx="680442" cy="6804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44120" y="4087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Faculty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244120" y="4577596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Effortlessly upload &amp; manage examination papers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244120" y="5019794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Edit and delete resources with associated metadata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190" y="5836325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244120" y="6027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Admins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244120" y="6518077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system performance and user activity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244120" y="6960275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bulk operations and database maintenance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12BFD6-A1C5-5EAB-5E67-0EEA8B145A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5549" y="7779171"/>
            <a:ext cx="2034851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766286"/>
            <a:ext cx="6849428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Overall Scope of the Project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7357" y="1875353"/>
            <a:ext cx="4227671" cy="2000250"/>
          </a:xfrm>
          <a:prstGeom prst="roundRect">
            <a:avLst>
              <a:gd name="adj" fmla="val 7314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6877" y="1875353"/>
            <a:ext cx="121920" cy="2000250"/>
          </a:xfrm>
          <a:prstGeom prst="roundRect">
            <a:avLst>
              <a:gd name="adj" fmla="val 26625"/>
            </a:avLst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1095613" y="2122170"/>
            <a:ext cx="334768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Full-Stack Web Application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095613" y="2590086"/>
            <a:ext cx="3642598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 React.js for the frontend and Node.js for the backend.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1364" y="1875353"/>
            <a:ext cx="4227671" cy="2000250"/>
          </a:xfrm>
          <a:prstGeom prst="roundRect">
            <a:avLst>
              <a:gd name="adj" fmla="val 7314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70884" y="1875353"/>
            <a:ext cx="121920" cy="2000250"/>
          </a:xfrm>
          <a:prstGeom prst="roundRect">
            <a:avLst>
              <a:gd name="adj" fmla="val 26625"/>
            </a:avLst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5539621" y="2122170"/>
            <a:ext cx="2756297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Secure Authentication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539621" y="2590086"/>
            <a:ext cx="3642598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Firebase authentication integrated with Google Sign-in for seamless access.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5372" y="1875353"/>
            <a:ext cx="4227671" cy="2000250"/>
          </a:xfrm>
          <a:prstGeom prst="roundRect">
            <a:avLst>
              <a:gd name="adj" fmla="val 7314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14892" y="1875353"/>
            <a:ext cx="121920" cy="2000250"/>
          </a:xfrm>
          <a:prstGeom prst="roundRect">
            <a:avLst>
              <a:gd name="adj" fmla="val 26625"/>
            </a:avLst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983629" y="2122170"/>
            <a:ext cx="339816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Role-Based Access &amp; CRUD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983629" y="2590086"/>
            <a:ext cx="3642598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user roles with Create, Read, Update, and Delete operations.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7357" y="4091940"/>
            <a:ext cx="4227671" cy="1654016"/>
          </a:xfrm>
          <a:prstGeom prst="roundRect">
            <a:avLst>
              <a:gd name="adj" fmla="val 8845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26877" y="4091940"/>
            <a:ext cx="121920" cy="1654016"/>
          </a:xfrm>
          <a:prstGeom prst="roundRect">
            <a:avLst>
              <a:gd name="adj" fmla="val 26625"/>
            </a:avLst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1095613" y="4338757"/>
            <a:ext cx="3298984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Advanced Filtering System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1095613" y="4806672"/>
            <a:ext cx="3642598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filtering across 6 academic branches and 40+ subjects.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5201364" y="4091940"/>
            <a:ext cx="4227671" cy="1654016"/>
          </a:xfrm>
          <a:prstGeom prst="roundRect">
            <a:avLst>
              <a:gd name="adj" fmla="val 8845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70884" y="4091940"/>
            <a:ext cx="121920" cy="1654016"/>
          </a:xfrm>
          <a:prstGeom prst="roundRect">
            <a:avLst>
              <a:gd name="adj" fmla="val 26625"/>
            </a:avLst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5539621" y="4338757"/>
            <a:ext cx="326671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Responsive User Interface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5539621" y="4806672"/>
            <a:ext cx="3642598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design ensuring optimal viewing on all devices.</a:t>
            </a:r>
            <a:endParaRPr lang="en-US" sz="1700" dirty="0"/>
          </a:p>
        </p:txBody>
      </p:sp>
      <p:sp>
        <p:nvSpPr>
          <p:cNvPr id="23" name="Shape 21"/>
          <p:cNvSpPr/>
          <p:nvPr/>
        </p:nvSpPr>
        <p:spPr>
          <a:xfrm>
            <a:off x="757357" y="5989320"/>
            <a:ext cx="13115687" cy="1473875"/>
          </a:xfrm>
          <a:prstGeom prst="roundRect">
            <a:avLst>
              <a:gd name="adj" fmla="val 2202"/>
            </a:avLst>
          </a:prstGeom>
          <a:solidFill>
            <a:srgbClr val="4D1F00"/>
          </a:solidFill>
          <a:ln/>
        </p:spPr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93" y="6289715"/>
            <a:ext cx="338137" cy="270510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1528167" y="6259711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Exclusions:</a:t>
            </a:r>
            <a:endParaRPr lang="en-US" sz="2100" dirty="0"/>
          </a:p>
        </p:txBody>
      </p:sp>
      <p:sp>
        <p:nvSpPr>
          <p:cNvPr id="26" name="Text 23"/>
          <p:cNvSpPr/>
          <p:nvPr/>
        </p:nvSpPr>
        <p:spPr>
          <a:xfrm>
            <a:off x="1528167" y="6814185"/>
            <a:ext cx="12128540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application development and third-party integrations are outside the current scope.</a:t>
            </a:r>
            <a:endParaRPr lang="en-US" sz="17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557088-81C6-9031-2C44-DDA12CF06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5549" y="7779171"/>
            <a:ext cx="2034851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IBM Plex Sans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pnihalreddy15@outlook.com</cp:lastModifiedBy>
  <cp:revision>2</cp:revision>
  <dcterms:created xsi:type="dcterms:W3CDTF">2026-01-08T13:48:16Z</dcterms:created>
  <dcterms:modified xsi:type="dcterms:W3CDTF">2026-01-08T13:52:23Z</dcterms:modified>
</cp:coreProperties>
</file>